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9" d="100"/>
          <a:sy n="59" d="100"/>
        </p:scale>
        <p:origin x="1454" y="34"/>
      </p:cViewPr>
      <p:guideLst/>
    </p:cSldViewPr>
  </p:slideViewPr>
  <p:notesTextViewPr>
    <p:cViewPr>
      <p:scale>
        <a:sx n="1" d="1"/>
        <a:sy n="1" d="1"/>
      </p:scale>
      <p:origin x="0" y="0"/>
    </p:cViewPr>
  </p:notesTextViewPr>
  <p:notesViewPr>
    <p:cSldViewPr snapToGrid="0">
      <p:cViewPr varScale="1">
        <p:scale>
          <a:sx n="45" d="100"/>
          <a:sy n="45" d="100"/>
        </p:scale>
        <p:origin x="2755" y="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517C9F-6501-4CF7-A2C7-25EE5033625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79C1B1B9-E0A2-43D1-AD8A-48024A8CFA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8891391-7D0C-4DF6-92A5-B390ED2025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A1BDC8-16D0-46E2-9E1F-AEAD0467EB31}" type="slidenum">
              <a:rPr lang="en-US" smtClean="0"/>
              <a:t>‹#›</a:t>
            </a:fld>
            <a:endParaRPr lang="en-US"/>
          </a:p>
        </p:txBody>
      </p:sp>
    </p:spTree>
    <p:extLst>
      <p:ext uri="{BB962C8B-B14F-4D97-AF65-F5344CB8AC3E}">
        <p14:creationId xmlns:p14="http://schemas.microsoft.com/office/powerpoint/2010/main" val="14861245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77ACEC-685D-480B-B0E2-D2F2E9D414F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3706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7ACEC-685D-480B-B0E2-D2F2E9D414F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292127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7ACEC-685D-480B-B0E2-D2F2E9D414F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170801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7ACEC-685D-480B-B0E2-D2F2E9D414F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290126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7ACEC-685D-480B-B0E2-D2F2E9D414FD}"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107517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77ACEC-685D-480B-B0E2-D2F2E9D414F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2747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77ACEC-685D-480B-B0E2-D2F2E9D414FD}"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152293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77ACEC-685D-480B-B0E2-D2F2E9D414FD}"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17863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7ACEC-685D-480B-B0E2-D2F2E9D414FD}"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94213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77ACEC-685D-480B-B0E2-D2F2E9D414F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82765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77ACEC-685D-480B-B0E2-D2F2E9D414FD}"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8715-6DB0-496C-98FA-7D3921DD9D13}" type="slidenum">
              <a:rPr lang="en-US" smtClean="0"/>
              <a:t>‹#›</a:t>
            </a:fld>
            <a:endParaRPr lang="en-US"/>
          </a:p>
        </p:txBody>
      </p:sp>
    </p:spTree>
    <p:extLst>
      <p:ext uri="{BB962C8B-B14F-4D97-AF65-F5344CB8AC3E}">
        <p14:creationId xmlns:p14="http://schemas.microsoft.com/office/powerpoint/2010/main" val="211163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7ACEC-685D-480B-B0E2-D2F2E9D414FD}" type="datetimeFigureOut">
              <a:rPr lang="en-US" smtClean="0"/>
              <a:t>11/21/2019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F8715-6DB0-496C-98FA-7D3921DD9D13}" type="slidenum">
              <a:rPr lang="en-US" smtClean="0"/>
              <a:t>‹#›</a:t>
            </a:fld>
            <a:endParaRPr lang="en-US"/>
          </a:p>
        </p:txBody>
      </p:sp>
    </p:spTree>
    <p:extLst>
      <p:ext uri="{BB962C8B-B14F-4D97-AF65-F5344CB8AC3E}">
        <p14:creationId xmlns:p14="http://schemas.microsoft.com/office/powerpoint/2010/main" val="2083392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56B2B4-E0FB-4791-9B11-4DC459739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a:extLst>
              <a:ext uri="{FF2B5EF4-FFF2-40B4-BE49-F238E27FC236}">
                <a16:creationId xmlns:a16="http://schemas.microsoft.com/office/drawing/2014/main" id="{DF805224-082D-4183-A142-6B793F17B0DC}"/>
              </a:ext>
            </a:extLst>
          </p:cNvPr>
          <p:cNvSpPr txBox="1"/>
          <p:nvPr/>
        </p:nvSpPr>
        <p:spPr>
          <a:xfrm>
            <a:off x="285345" y="3832698"/>
            <a:ext cx="1880680" cy="2616101"/>
          </a:xfrm>
          <a:prstGeom prst="rect">
            <a:avLst/>
          </a:prstGeom>
          <a:noFill/>
        </p:spPr>
        <p:txBody>
          <a:bodyPr wrap="square" rtlCol="0">
            <a:spAutoFit/>
          </a:bodyPr>
          <a:lstStyle/>
          <a:p>
            <a:pPr algn="ct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Did You Think to Pray?</a:t>
            </a:r>
          </a:p>
          <a:p>
            <a:pPr algn="ct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(James 5:13-18)</a:t>
            </a:r>
          </a:p>
        </p:txBody>
      </p:sp>
      <p:sp>
        <p:nvSpPr>
          <p:cNvPr id="9" name="Rectangle 8">
            <a:extLst>
              <a:ext uri="{FF2B5EF4-FFF2-40B4-BE49-F238E27FC236}">
                <a16:creationId xmlns:a16="http://schemas.microsoft.com/office/drawing/2014/main" id="{4F3A9AC5-CB9A-45E9-A059-37082D0B11CE}"/>
              </a:ext>
            </a:extLst>
          </p:cNvPr>
          <p:cNvSpPr/>
          <p:nvPr/>
        </p:nvSpPr>
        <p:spPr>
          <a:xfrm rot="16200000">
            <a:off x="8204159" y="5865145"/>
            <a:ext cx="1664238" cy="215444"/>
          </a:xfrm>
          <a:prstGeom prst="rect">
            <a:avLst/>
          </a:prstGeom>
        </p:spPr>
        <p:txBody>
          <a:bodyPr wrap="none">
            <a:spAutoFit/>
          </a:bodyPr>
          <a:lstStyle/>
          <a:p>
            <a:r>
              <a:rPr lang="en-US" sz="800" dirty="0">
                <a:solidFill>
                  <a:schemeClr val="bg1"/>
                </a:solidFill>
                <a:latin typeface="Tahoma" panose="020B0604030504040204" pitchFamily="34" charset="0"/>
                <a:ea typeface="Tahoma" panose="020B0604030504040204" pitchFamily="34" charset="0"/>
                <a:cs typeface="Tahoma" panose="020B0604030504040204" pitchFamily="34" charset="0"/>
              </a:rPr>
              <a:t>Photo by Jon Tyson on Unsplash</a:t>
            </a:r>
          </a:p>
        </p:txBody>
      </p:sp>
    </p:spTree>
    <p:extLst>
      <p:ext uri="{BB962C8B-B14F-4D97-AF65-F5344CB8AC3E}">
        <p14:creationId xmlns:p14="http://schemas.microsoft.com/office/powerpoint/2010/main" val="270780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2911813"/>
            <a:ext cx="7886700" cy="358106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God still answers prayer.</a:t>
            </a:r>
          </a:p>
          <a:p>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483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Introduction:</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When the going gets tough, we need patience (James 5:7).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We are not to vent our feelings on others (James 5:9).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Prayer is mentioned seven times in James 5:13-18.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Whatever our situation in life, prayer is always appropriate.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There is power in prayer. </a:t>
            </a:r>
          </a:p>
        </p:txBody>
      </p:sp>
    </p:spTree>
    <p:extLst>
      <p:ext uri="{BB962C8B-B14F-4D97-AF65-F5344CB8AC3E}">
        <p14:creationId xmlns:p14="http://schemas.microsoft.com/office/powerpoint/2010/main" val="105445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a:xfrm>
            <a:off x="628650" y="365126"/>
            <a:ext cx="7886700" cy="970805"/>
          </a:xfrm>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Pray when troubled (5:13)</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Make a list of problems (physical, emotional, financial, family, career, etc.).</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What are we do to? Pray!</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We can pray to a Lord who understands.</a:t>
            </a:r>
          </a:p>
          <a:p>
            <a:r>
              <a:rPr lang="en-US" baseline="30000" dirty="0">
                <a:solidFill>
                  <a:schemeClr val="bg1"/>
                </a:solidFill>
                <a:latin typeface="Tahoma" panose="020B0604030504040204" pitchFamily="34" charset="0"/>
                <a:ea typeface="Tahoma" panose="020B0604030504040204" pitchFamily="34" charset="0"/>
                <a:cs typeface="Tahoma" panose="020B0604030504040204" pitchFamily="34" charset="0"/>
              </a:rPr>
              <a:t>15</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For we do not have a High Priest who cannot sympathize with our weaknesses, but was in all points tempted as we are, yet without sin. </a:t>
            </a:r>
            <a:r>
              <a:rPr lang="en-US" baseline="30000" dirty="0">
                <a:solidFill>
                  <a:schemeClr val="bg1"/>
                </a:solidFill>
                <a:latin typeface="Tahoma" panose="020B0604030504040204" pitchFamily="34" charset="0"/>
                <a:ea typeface="Tahoma" panose="020B0604030504040204" pitchFamily="34" charset="0"/>
                <a:cs typeface="Tahoma" panose="020B0604030504040204" pitchFamily="34" charset="0"/>
              </a:rPr>
              <a:t>16</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Let us therefore come boldly to the throne of grace, that we may obtain mercy and find grace to help in time of need. (cf. Hebrews 4:15, 16). </a:t>
            </a:r>
          </a:p>
        </p:txBody>
      </p:sp>
    </p:spTree>
    <p:extLst>
      <p:ext uri="{BB962C8B-B14F-4D97-AF65-F5344CB8AC3E}">
        <p14:creationId xmlns:p14="http://schemas.microsoft.com/office/powerpoint/2010/main" val="45966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a:xfrm>
            <a:off x="628650" y="365126"/>
            <a:ext cx="7886700" cy="970805"/>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Pray when times are bad.</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There are two extremes when it comes to prayer.</a:t>
            </a:r>
          </a:p>
          <a:p>
            <a:pPr marL="741362" indent="-514350">
              <a:buFont typeface="+mj-lt"/>
              <a:buAutoNum type="arabicPeriod"/>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Worry instead of praying</a:t>
            </a:r>
          </a:p>
          <a:p>
            <a:pPr marL="741362" indent="-514350">
              <a:buFont typeface="+mj-lt"/>
              <a:buAutoNum type="arabicPeriod"/>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Fail to pray when everything is right</a:t>
            </a:r>
          </a:p>
          <a:p>
            <a:pPr marL="285750" indent="-285750"/>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“Speak to yourselves in psalms…” (Eph. 5:19,20). </a:t>
            </a:r>
          </a:p>
          <a:p>
            <a:pPr marL="687388" indent="-519113"/>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Direct these to God</a:t>
            </a:r>
          </a:p>
          <a:p>
            <a:pPr marL="1031875" indent="-344488"/>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Prayer songs</a:t>
            </a:r>
          </a:p>
          <a:p>
            <a:pPr marL="1031875" indent="-344488"/>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“We Praise Thee, O God”</a:t>
            </a:r>
          </a:p>
          <a:p>
            <a:pPr marL="687388" indent="-519113"/>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Encourage one another, “yourselves”</a:t>
            </a:r>
          </a:p>
        </p:txBody>
      </p:sp>
    </p:spTree>
    <p:extLst>
      <p:ext uri="{BB962C8B-B14F-4D97-AF65-F5344CB8AC3E}">
        <p14:creationId xmlns:p14="http://schemas.microsoft.com/office/powerpoint/2010/main" val="143863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a:xfrm>
            <a:off x="628650" y="365126"/>
            <a:ext cx="7886700" cy="970805"/>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Pray when there is illness.</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Notice James 5:14-16.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Affliction in specific illnesses (physical); helping someone get better and getting them out of bed</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This passage was written in a time when miraculous gifts were a part of God’s plan (cf. 1 Cor. 13:8-10).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Elders are spiritual people who care for church members.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Think of the character of the Good Samaritan (cf. Luke 10:34). </a:t>
            </a:r>
          </a:p>
        </p:txBody>
      </p:sp>
    </p:spTree>
    <p:extLst>
      <p:ext uri="{BB962C8B-B14F-4D97-AF65-F5344CB8AC3E}">
        <p14:creationId xmlns:p14="http://schemas.microsoft.com/office/powerpoint/2010/main" val="157156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James is not talking about the doctrine of “extreme </a:t>
            </a:r>
            <a:r>
              <a:rPr lang="en-US" dirty="0" err="1">
                <a:solidFill>
                  <a:schemeClr val="bg1"/>
                </a:solidFill>
                <a:latin typeface="Tahoma" panose="020B0604030504040204" pitchFamily="34" charset="0"/>
                <a:ea typeface="Tahoma" panose="020B0604030504040204" pitchFamily="34" charset="0"/>
                <a:cs typeface="Tahoma" panose="020B0604030504040204" pitchFamily="34" charset="0"/>
              </a:rPr>
              <a:t>uncion</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or “last rites.”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oil was to make the patient well not prepare him or her for death.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faith involved was of the prayer for the sick.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This rules out </a:t>
            </a:r>
            <a:r>
              <a:rPr lang="en-US" dirty="0" err="1">
                <a:solidFill>
                  <a:schemeClr val="bg1"/>
                </a:solidFill>
                <a:latin typeface="Tahoma" panose="020B0604030504040204" pitchFamily="34" charset="0"/>
                <a:ea typeface="Tahoma" panose="020B0604030504040204" pitchFamily="34" charset="0"/>
                <a:cs typeface="Tahoma" panose="020B0604030504040204" pitchFamily="34" charset="0"/>
              </a:rPr>
              <a:t>moden</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faith healers (“fake healers”).</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Pray according to God’s will.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Note: “will avail much.” How much is much?</a:t>
            </a:r>
          </a:p>
        </p:txBody>
      </p:sp>
    </p:spTree>
    <p:extLst>
      <p:ext uri="{BB962C8B-B14F-4D97-AF65-F5344CB8AC3E}">
        <p14:creationId xmlns:p14="http://schemas.microsoft.com/office/powerpoint/2010/main" val="72220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a:xfrm>
            <a:off x="628650" y="365126"/>
            <a:ext cx="7886700" cy="970805"/>
          </a:xfrm>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Pray when there is sin.</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Notice James 5:15.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Sin is evidence of spiritual sickness.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We have to choose between a certain lifestyle of life itself.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Pray for each other (James 5:16).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Praying for one another is not limited to prayer following a public confession of sin.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There is power in prayer! </a:t>
            </a:r>
          </a:p>
        </p:txBody>
      </p:sp>
    </p:spTree>
    <p:extLst>
      <p:ext uri="{BB962C8B-B14F-4D97-AF65-F5344CB8AC3E}">
        <p14:creationId xmlns:p14="http://schemas.microsoft.com/office/powerpoint/2010/main" val="211645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753-82BE-42CF-BE0D-3BF7161EF093}"/>
              </a:ext>
            </a:extLst>
          </p:cNvPr>
          <p:cNvSpPr>
            <a:spLocks noGrp="1"/>
          </p:cNvSpPr>
          <p:nvPr>
            <p:ph type="title"/>
          </p:nvPr>
        </p:nvSpPr>
        <p:spPr>
          <a:xfrm>
            <a:off x="628650" y="365126"/>
            <a:ext cx="7886700" cy="970805"/>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Pray because prayer is powerful. </a:t>
            </a:r>
          </a:p>
        </p:txBody>
      </p:sp>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1485089"/>
            <a:ext cx="7886700" cy="5007784"/>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Notice James 5:16-18.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God responds to His children.</a:t>
            </a:r>
          </a:p>
          <a:p>
            <a:pPr marL="569913" indent="-342900"/>
            <a:r>
              <a:rPr lang="en-US"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28 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we know that all things work together for good to those who love God, to those who are the called according to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His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purpose” (Rom. 8:28). </a:t>
            </a:r>
          </a:p>
          <a:p>
            <a:pPr marL="569913" indent="-342900"/>
            <a:r>
              <a:rPr lang="en-US" baseline="30000" dirty="0">
                <a:solidFill>
                  <a:schemeClr val="bg1"/>
                </a:solidFill>
                <a:latin typeface="Tahoma" panose="020B0604030504040204" pitchFamily="34" charset="0"/>
                <a:ea typeface="Tahoma" panose="020B0604030504040204" pitchFamily="34" charset="0"/>
                <a:cs typeface="Tahoma" panose="020B0604030504040204" pitchFamily="34" charset="0"/>
              </a:rPr>
              <a:t>11</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If you then, being evil, know how to give good gifts to your children, how much more will your Father who is in heaven give good things to those who ask Him! (Matt. 7:11). </a:t>
            </a:r>
          </a:p>
        </p:txBody>
      </p:sp>
    </p:spTree>
    <p:extLst>
      <p:ext uri="{BB962C8B-B14F-4D97-AF65-F5344CB8AC3E}">
        <p14:creationId xmlns:p14="http://schemas.microsoft.com/office/powerpoint/2010/main" val="798186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2A4DE-9E88-4490-A61A-D59D7D521DDB}"/>
              </a:ext>
            </a:extLst>
          </p:cNvPr>
          <p:cNvSpPr>
            <a:spLocks noGrp="1"/>
          </p:cNvSpPr>
          <p:nvPr>
            <p:ph idx="1"/>
          </p:nvPr>
        </p:nvSpPr>
        <p:spPr>
          <a:xfrm>
            <a:off x="628650" y="434502"/>
            <a:ext cx="7886700" cy="6058371"/>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Recall Elijah praying to the Lord asking for fire from heaven to consume the altar with an offering (1 Kings 18:36, 37). </a:t>
            </a:r>
          </a:p>
          <a:p>
            <a:r>
              <a:rPr lang="en-US"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36 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it came to pass, at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the time of</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the offering of the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evening</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sacrifice, that Elijah the prophet came near and said,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God of Abraham, Isaac, and Israel, let it be known this day that You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God in Israel and I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am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Your servant, and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I have done all these things at Your word. </a:t>
            </a:r>
            <a:r>
              <a:rPr lang="en-US"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37 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Hear me, O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hear me, that this people may know that You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God, and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You have turned their hearts back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to You</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again.”</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This was after Elijah poured water on the altar.</a:t>
            </a:r>
          </a:p>
          <a:p>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467061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675</Words>
  <Application>Microsoft Office PowerPoint</Application>
  <PresentationFormat>On-screen Show (4:3)</PresentationFormat>
  <Paragraphs>51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PowerPoint Presentation</vt:lpstr>
      <vt:lpstr>Introduction:</vt:lpstr>
      <vt:lpstr>Pray when troubled (5:13)</vt:lpstr>
      <vt:lpstr>Pray when times are bad.</vt:lpstr>
      <vt:lpstr>Pray when there is illness.</vt:lpstr>
      <vt:lpstr>PowerPoint Presentation</vt:lpstr>
      <vt:lpstr>Pray when there is sin.</vt:lpstr>
      <vt:lpstr>Pray because prayer is powerful.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Burleson</dc:creator>
  <cp:lastModifiedBy>Ted Burleson</cp:lastModifiedBy>
  <cp:revision>7</cp:revision>
  <dcterms:created xsi:type="dcterms:W3CDTF">2019-11-21T14:54:55Z</dcterms:created>
  <dcterms:modified xsi:type="dcterms:W3CDTF">2019-11-21T16:43:32Z</dcterms:modified>
</cp:coreProperties>
</file>