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1752" y="114"/>
      </p:cViewPr>
      <p:guideLst/>
    </p:cSldViewPr>
  </p:slideViewPr>
  <p:notesTextViewPr>
    <p:cViewPr>
      <p:scale>
        <a:sx n="1" d="1"/>
        <a:sy n="1" d="1"/>
      </p:scale>
      <p:origin x="0" y="0"/>
    </p:cViewPr>
  </p:notesTextViewPr>
  <p:notesViewPr>
    <p:cSldViewPr snapToGrid="0">
      <p:cViewPr varScale="1">
        <p:scale>
          <a:sx n="80" d="100"/>
          <a:sy n="80" d="100"/>
        </p:scale>
        <p:origin x="3918"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74FF503-FCE4-41FF-A047-9731F1CA91B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4" name="Footer Placeholder 3">
            <a:extLst>
              <a:ext uri="{FF2B5EF4-FFF2-40B4-BE49-F238E27FC236}">
                <a16:creationId xmlns:a16="http://schemas.microsoft.com/office/drawing/2014/main" id="{DE4A60C6-16A7-494D-BADE-61BCA7473DE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F9D0DB5-A77B-4481-A6CE-E77FC9E9D0D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CEC7EB2-4538-48D0-861F-53CD48E3BF26}" type="slidenum">
              <a:rPr lang="en-US" smtClean="0"/>
              <a:t>‹#›</a:t>
            </a:fld>
            <a:endParaRPr lang="en-US"/>
          </a:p>
        </p:txBody>
      </p:sp>
    </p:spTree>
    <p:extLst>
      <p:ext uri="{BB962C8B-B14F-4D97-AF65-F5344CB8AC3E}">
        <p14:creationId xmlns:p14="http://schemas.microsoft.com/office/powerpoint/2010/main" val="41025631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2365291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1568081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2536909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3988217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3871571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2221668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157665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3961681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1745311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334823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82EF41E-B22C-4216-8E57-094F0C2DF86D}" type="datetimeFigureOut">
              <a:rPr lang="en-US" smtClean="0"/>
              <a:t>11/22/2019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50303F-1C12-4FA4-A998-200B14EBA9C0}" type="slidenum">
              <a:rPr lang="en-US" smtClean="0"/>
              <a:t>‹#›</a:t>
            </a:fld>
            <a:endParaRPr lang="en-US" dirty="0"/>
          </a:p>
        </p:txBody>
      </p:sp>
    </p:spTree>
    <p:extLst>
      <p:ext uri="{BB962C8B-B14F-4D97-AF65-F5344CB8AC3E}">
        <p14:creationId xmlns:p14="http://schemas.microsoft.com/office/powerpoint/2010/main" val="1328003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2EF41E-B22C-4216-8E57-094F0C2DF86D}" type="datetimeFigureOut">
              <a:rPr lang="en-US" smtClean="0"/>
              <a:t>11/22/2019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50303F-1C12-4FA4-A998-200B14EBA9C0}" type="slidenum">
              <a:rPr lang="en-US" smtClean="0"/>
              <a:t>‹#›</a:t>
            </a:fld>
            <a:endParaRPr lang="en-US" dirty="0"/>
          </a:p>
        </p:txBody>
      </p:sp>
    </p:spTree>
    <p:extLst>
      <p:ext uri="{BB962C8B-B14F-4D97-AF65-F5344CB8AC3E}">
        <p14:creationId xmlns:p14="http://schemas.microsoft.com/office/powerpoint/2010/main" val="41553467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998084B-8960-41FF-B522-B273EF42C5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0" y="0"/>
            <a:ext cx="10287000" cy="6858000"/>
          </a:xfrm>
          <a:prstGeom prst="rect">
            <a:avLst/>
          </a:prstGeom>
        </p:spPr>
      </p:pic>
      <p:sp>
        <p:nvSpPr>
          <p:cNvPr id="6" name="TextBox 5">
            <a:extLst>
              <a:ext uri="{FF2B5EF4-FFF2-40B4-BE49-F238E27FC236}">
                <a16:creationId xmlns:a16="http://schemas.microsoft.com/office/drawing/2014/main" id="{08044E0A-A293-4BDF-8978-18251EDEE989}"/>
              </a:ext>
            </a:extLst>
          </p:cNvPr>
          <p:cNvSpPr txBox="1"/>
          <p:nvPr/>
        </p:nvSpPr>
        <p:spPr>
          <a:xfrm>
            <a:off x="786384" y="493776"/>
            <a:ext cx="3502152" cy="4985980"/>
          </a:xfrm>
          <a:prstGeom prst="rect">
            <a:avLst/>
          </a:prstGeom>
          <a:noFill/>
        </p:spPr>
        <p:txBody>
          <a:bodyPr wrap="square" rtlCol="0">
            <a:spAutoFit/>
          </a:bodyPr>
          <a:lstStyle/>
          <a:p>
            <a:r>
              <a:rPr lang="en-US" sz="5400" i="1" dirty="0">
                <a:solidFill>
                  <a:schemeClr val="accent4">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Will Be Impossible</a:t>
            </a:r>
          </a:p>
          <a:p>
            <a:endParaRPr lang="en-US" sz="5400" i="1" dirty="0">
              <a:solidFill>
                <a:schemeClr val="accent4">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algn="ctr"/>
            <a:r>
              <a:rPr lang="en-US" sz="4800" dirty="0">
                <a:solidFill>
                  <a:schemeClr val="tx2">
                    <a:lumMod val="20000"/>
                    <a:lumOff val="8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(Luke 1:37)</a:t>
            </a:r>
          </a:p>
        </p:txBody>
      </p:sp>
    </p:spTree>
    <p:extLst>
      <p:ext uri="{BB962C8B-B14F-4D97-AF65-F5344CB8AC3E}">
        <p14:creationId xmlns:p14="http://schemas.microsoft.com/office/powerpoint/2010/main" val="11909195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normAutofit/>
          </a:bodyPr>
          <a:lstStyle/>
          <a:p>
            <a:r>
              <a:rPr lang="en-US" sz="40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Trip to Nazareth (Luke 2:39-40)</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little family goes to Nazareth, doing what God, through angels and dreams, told them.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Nazareth, the Child, Jesus, matured and was filled with wisdom and the favor of God was upon him.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Although legends exist about Jesus as a Child, we have only Luke’s account in the next section to learn anything about his childhood.</a:t>
            </a:r>
          </a:p>
          <a:p>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17874469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normAutofit/>
          </a:bodyPr>
          <a:lstStyle/>
          <a:p>
            <a:r>
              <a:rPr lang="en-US" sz="40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12-Year-Old Jesus (Luke 2:41-52)</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the only scene, we have of Jesus as a youth person (other than as a baby) is when he is twelve in the temple at Jerusalem.</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Boy Jesus stayed behind in Jerusalem after the Passover as his family returned home.</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When they found him, he was sitting among the teachers, listening to them and asking them questions.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 must be about my Father’s business.”</a:t>
            </a:r>
          </a:p>
          <a:p>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23889347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normAutofit/>
          </a:bodyPr>
          <a:lstStyle/>
          <a:p>
            <a:r>
              <a:rPr lang="en-US" sz="40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Baptism of Jesus </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Jesus, wanting what is right, insists on being baptized by John in the Jordan (Cf. Matt. 3:15).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heavens opened when Jesus was praying (Cf. Luke 3:21).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voice from heaven said, “Thou art my beloved Son, in whom I am well pleased” (Mark 1:11). </a:t>
            </a:r>
          </a:p>
          <a:p>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2165049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normAutofit/>
          </a:bodyPr>
          <a:lstStyle/>
          <a:p>
            <a:r>
              <a:rPr lang="en-US" sz="40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Temptation of Jesus </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Spirit led Jesus into the wilderness.</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While Jesus was in the wilderness for forty days, Satan tempted him (Cf. Mark 1:13).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Satan tempts Jesus three times, and Jesus resists him three times by quoting Scripture.</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devil leaves Jesus until an opportune time (Cf. Luke 4:13).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Jesus sets the right example for us. </a:t>
            </a:r>
          </a:p>
          <a:p>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920791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a:xfrm>
            <a:off x="628650" y="365127"/>
            <a:ext cx="7886700" cy="851026"/>
          </a:xfrm>
        </p:spPr>
        <p:txBody>
          <a:bodyPr>
            <a:normAutofit/>
          </a:bodyPr>
          <a:lstStyle/>
          <a:p>
            <a:r>
              <a:rPr lang="en-US" sz="32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a:xfrm>
            <a:off x="628650" y="1216153"/>
            <a:ext cx="7886700" cy="4960810"/>
          </a:xfrm>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 virgin had a baby.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That baby was actually the Son of God.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God became flesh in Jesus Christ.</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Wise men saw a star.</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Angels visited shepherds in the field.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Angels provided escape plans.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Even at age twelve, Jesus knew about His Father’s business.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Jesus was baptized, tempted, and survived.</a:t>
            </a:r>
          </a:p>
          <a:p>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12160437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lstStyle/>
          <a:p>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Introduction: </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material about the early life of Christ appears in the first three chapters of Matthew, Luke, and John, and the first chapter of Mark.</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 this section of Scripture, Mary receives news that she is going to give birth to God’s Son.</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How could a virgin give birth to a child? </a:t>
            </a:r>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We learn about Jesus’ temptation which immediately preceded the beginning of his public ministry.</a:t>
            </a:r>
          </a:p>
        </p:txBody>
      </p:sp>
    </p:spTree>
    <p:extLst>
      <p:ext uri="{BB962C8B-B14F-4D97-AF65-F5344CB8AC3E}">
        <p14:creationId xmlns:p14="http://schemas.microsoft.com/office/powerpoint/2010/main" val="2205786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lstStyle/>
          <a:p>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Christ, the Word (John 1:14)</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apostle John uses the first part of his book to introduce Christ, the eternal Word.</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His goal seems to be to present evidence that Jesus is the Son of God by showing us that at the beginning of time, Jesus was already alive because he is eternal.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John introduces us to the idea of Christ as the Word that became flesh and dwelt among us.</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How could the Son of God become a man? </a:t>
            </a:r>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1532295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normAutofit/>
          </a:bodyPr>
          <a:lstStyle/>
          <a:p>
            <a:r>
              <a:rPr lang="en-US" sz="40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Gabriel Visits Mary (Luke 1:26-38)</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Luke shares details of how the angel, Gabriel, visited a virgin named Mary, who planned to marry Joseph.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Gabriel tells Mary that God not only favors her, but the Lord is also with her.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Mary was confused as she tried to understand how she could give birth, after all, she was a virgin. How could a virgin have a baby?</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Gabriel explained, </a:t>
            </a:r>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552144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normAutofit/>
          </a:bodyPr>
          <a:lstStyle/>
          <a:p>
            <a:r>
              <a:rPr lang="en-US" sz="40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Mary Makes a Visit (Luke 1:39-56)</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Soon, after Gabriel’s visit, and learning of Elizabeth’s pregnancy, Mary makes the ninety-mile trip to visit her relative.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Elizabeth encourages Mary as the “most blessed of all women.”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Mary then breaks out into song, praising and worshiping God.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Mary realized that even though she was only a servant girl, people of all time would know of her. </a:t>
            </a:r>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419929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normAutofit/>
          </a:bodyPr>
          <a:lstStyle/>
          <a:p>
            <a:r>
              <a:rPr lang="en-US" sz="40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Jesus Is Born (Matt. 1:18-24)</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Matthew shares information with his readers that answers how Jesus was born.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Mary conceived by the agency of the Holy Spirit.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As Joseph though on Mary’s pregnancy, an angel of the Lord appeared to him.</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angel explained that the Child, Jesus, is the Son of God. He would save his people from their sins. </a:t>
            </a:r>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328087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normAutofit/>
          </a:bodyPr>
          <a:lstStyle/>
          <a:p>
            <a:r>
              <a:rPr lang="en-US" sz="40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Wise Men, Shepherd, and Angels</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Luke records that Joseph had taken Mary with him to Bethlehem for the census.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Joseph and Mary were descendants of David.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Matthew tells about the visit of wise men.</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Luke reveals that angels told shepherds in a field about the good news about God’s Son.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shepherds spread the news about the birth of Christ. </a:t>
            </a:r>
          </a:p>
          <a:p>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23321293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normAutofit/>
          </a:bodyPr>
          <a:lstStyle/>
          <a:p>
            <a:r>
              <a:rPr lang="en-US" sz="40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Jesus in the Temple (Luke 2:33)</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Joseph brought his family to the temple Jerusalem to offer the required sacrifice.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They meet Simeon, a devout man who had received a promise from the Holy Spirit that he would not die until he had seen the Christ.</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The family also encountered Anna, an eighty-four-year-old widow who never left the temple.</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Anna said that redemption had come in the form of this Child.</a:t>
            </a:r>
          </a:p>
          <a:p>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3192677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FA1C2-7376-45DF-BF8E-6256705AF76F}"/>
              </a:ext>
            </a:extLst>
          </p:cNvPr>
          <p:cNvSpPr>
            <a:spLocks noGrp="1"/>
          </p:cNvSpPr>
          <p:nvPr>
            <p:ph type="title"/>
          </p:nvPr>
        </p:nvSpPr>
        <p:spPr/>
        <p:txBody>
          <a:bodyPr>
            <a:normAutofit/>
          </a:bodyPr>
          <a:lstStyle/>
          <a:p>
            <a:r>
              <a:rPr lang="en-US" sz="4000"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Escape to Egypt</a:t>
            </a:r>
          </a:p>
        </p:txBody>
      </p:sp>
      <p:sp>
        <p:nvSpPr>
          <p:cNvPr id="3" name="Content Placeholder 2">
            <a:extLst>
              <a:ext uri="{FF2B5EF4-FFF2-40B4-BE49-F238E27FC236}">
                <a16:creationId xmlns:a16="http://schemas.microsoft.com/office/drawing/2014/main" id="{7EABFEB7-EB86-4ED4-986B-9E2416921219}"/>
              </a:ext>
            </a:extLst>
          </p:cNvPr>
          <p:cNvSpPr>
            <a:spLocks noGrp="1"/>
          </p:cNvSpPr>
          <p:nvPr>
            <p:ph idx="1"/>
          </p:nvPr>
        </p:nvSpPr>
        <p:spPr/>
        <p:txBody>
          <a:bodyPr>
            <a:noAutofit/>
          </a:bodyPr>
          <a:lstStyle/>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Joseph takes his family to Egypt due to the instructions he received from an angel.</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Herod kills the male children who were two years old and younger.</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 angel of the Lord lets Joseph know in a dream that Herod the Great is dead (Cf. Matt. 2:19, 20). </a:t>
            </a:r>
          </a:p>
          <a:p>
            <a:r>
              <a:rPr lang="en-US"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An angel also warned Joseph that he should not remain in Judea (Cf. Matt. 2:22). </a:t>
            </a:r>
          </a:p>
          <a:p>
            <a:r>
              <a:rPr lang="en-US" dirty="0">
                <a:solidFill>
                  <a:srgbClr val="FFC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With God, nothing shall be impossible.  </a:t>
            </a:r>
          </a:p>
        </p:txBody>
      </p:sp>
    </p:spTree>
    <p:extLst>
      <p:ext uri="{BB962C8B-B14F-4D97-AF65-F5344CB8AC3E}">
        <p14:creationId xmlns:p14="http://schemas.microsoft.com/office/powerpoint/2010/main" val="190670751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1087</Words>
  <Application>Microsoft Office PowerPoint</Application>
  <PresentationFormat>On-screen Show (4:3)</PresentationFormat>
  <Paragraphs>80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Tahoma</vt:lpstr>
      <vt:lpstr>Office Theme</vt:lpstr>
      <vt:lpstr>PowerPoint Presentation</vt:lpstr>
      <vt:lpstr>Introduction: </vt:lpstr>
      <vt:lpstr>Christ, the Word (John 1:14)</vt:lpstr>
      <vt:lpstr>Gabriel Visits Mary (Luke 1:26-38)</vt:lpstr>
      <vt:lpstr>Mary Makes a Visit (Luke 1:39-56)</vt:lpstr>
      <vt:lpstr>Jesus Is Born (Matt. 1:18-24)</vt:lpstr>
      <vt:lpstr>Wise Men, Shepherd, and Angels</vt:lpstr>
      <vt:lpstr>Jesus in the Temple (Luke 2:33)</vt:lpstr>
      <vt:lpstr>Escape to Egypt</vt:lpstr>
      <vt:lpstr>Trip to Nazareth (Luke 2:39-40)</vt:lpstr>
      <vt:lpstr>12-Year-Old Jesus (Luke 2:41-52)</vt:lpstr>
      <vt:lpstr>The Baptism of Jesus </vt:lpstr>
      <vt:lpstr>The Temptation of Jesus </vt:lpstr>
      <vt:lpstr>With God, nothing shall be impossible.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Ted Burleson</dc:creator>
  <cp:lastModifiedBy>Ted Burleson</cp:lastModifiedBy>
  <cp:revision>16</cp:revision>
  <dcterms:created xsi:type="dcterms:W3CDTF">2019-11-22T15:00:23Z</dcterms:created>
  <dcterms:modified xsi:type="dcterms:W3CDTF">2019-11-22T16:28:10Z</dcterms:modified>
</cp:coreProperties>
</file>