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57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D54DD1-6D55-4CD8-B51F-696309A62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150B6-C50D-4F7F-B1BB-988889FFF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E2B4A-2F22-40DC-9B13-76895279C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5B3B-4282-4764-8A7D-055F05CEB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8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0D26-41B2-4341-9933-56625F6AC6C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996A-3F73-48BD-9693-46E2E86A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2B953-79D2-4B09-8EC3-E0C40F72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80" y="0"/>
            <a:ext cx="105861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15E57-6DD8-40A3-B70E-A748B7B28640}"/>
              </a:ext>
            </a:extLst>
          </p:cNvPr>
          <p:cNvSpPr txBox="1"/>
          <p:nvPr/>
        </p:nvSpPr>
        <p:spPr>
          <a:xfrm>
            <a:off x="5980176" y="603504"/>
            <a:ext cx="3163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Estimate of Christ</a:t>
            </a:r>
          </a:p>
          <a:p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(Matthew 16:13-16)</a:t>
            </a:r>
          </a:p>
        </p:txBody>
      </p:sp>
    </p:spTree>
    <p:extLst>
      <p:ext uri="{BB962C8B-B14F-4D97-AF65-F5344CB8AC3E}">
        <p14:creationId xmlns:p14="http://schemas.microsoft.com/office/powerpoint/2010/main" val="359006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as the sun is the center of our solar system, the Son is the center of Christian thought.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attitude is determined by our estimate of Christ.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“Who do you say, that I, the Son of man, am?”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answer to the Lord’s question is of utmost importance.  </a:t>
            </a:r>
          </a:p>
        </p:txBody>
      </p:sp>
    </p:spTree>
    <p:extLst>
      <p:ext uri="{BB962C8B-B14F-4D97-AF65-F5344CB8AC3E}">
        <p14:creationId xmlns:p14="http://schemas.microsoft.com/office/powerpoint/2010/main" val="22402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people say?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they said, “Some say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the Baptist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some Elijah, and others Jeremiah or one of the prophets” (Matt. 16:14).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next day John saw Jesus coming toward him, and said, “Behold! The Lamb of God who takes away the sin of the world!” (John 1:29-31).  </a:t>
            </a:r>
          </a:p>
          <a:p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people say?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they said, “Some say John the Baptist, some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Elijah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others Jeremiah or one of the prophets” (Matt. 16:14).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after six days Jesus took Peter, James, and John his brother, led them up on a high mountain by themselves; </a:t>
            </a:r>
            <a:r>
              <a:rPr lang="en-US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He was transfigured before them. His face shone like the sun, and His clothes became as white as the light. </a:t>
            </a:r>
            <a:r>
              <a:rPr lang="en-US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behold, Moses and Elijah appeared to them, talking with Him (Matt. 17:1-3).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8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people say?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they said, “Some say John the Baptist, some Elijah, and others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Jeremiah or one of the prophets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(Matt. 16:14).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Jeremiah foretold the captivity of God’s people.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Jeremiah wept for Israel.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one of the prophets.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none of these. He is the Son of God!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4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Pilate say?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Pilate thought that Jesus was a good man. “I find no fault in him” (John 19:6).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“Behold the man” (John 19:5).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“Behold your King” (John 19:14).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Once, Jesus stood in judgment before Pilate.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Someday, Pilate will stand in judgment before Jesus.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modern people say?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good man.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a good Jewish teacher.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claimed that he was a blasphemer (Matt. 3:17; 17:5).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believe that he is the Son of God; others think that Buddha is the answer. 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believe that he is the Son of God, but they think that we do not have to obey him.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4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was Peter’s answer?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099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 Peter answered and said, “You are the Christ, the Son of the living God” (Matt. 16:16).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8A7740-F5EF-4642-B349-951153AD411C}"/>
              </a:ext>
            </a:extLst>
          </p:cNvPr>
          <p:cNvSpPr txBox="1">
            <a:spLocks/>
          </p:cNvSpPr>
          <p:nvPr/>
        </p:nvSpPr>
        <p:spPr>
          <a:xfrm>
            <a:off x="628650" y="32264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was Paul’s answer?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C21EB80-F64E-42D6-85EA-B29EC3FD400A}"/>
              </a:ext>
            </a:extLst>
          </p:cNvPr>
          <p:cNvSpPr txBox="1">
            <a:spLocks/>
          </p:cNvSpPr>
          <p:nvPr/>
        </p:nvSpPr>
        <p:spPr>
          <a:xfrm>
            <a:off x="628650" y="4439870"/>
            <a:ext cx="7886700" cy="1960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this reason I also suffer these things; nevertheless I am not ashamed, for I know whom I have believed and am persuaded that He is able to keep what I have committed to Him until that Day (2 Timothy 1:12). </a:t>
            </a:r>
          </a:p>
        </p:txBody>
      </p:sp>
    </p:spTree>
    <p:extLst>
      <p:ext uri="{BB962C8B-B14F-4D97-AF65-F5344CB8AC3E}">
        <p14:creationId xmlns:p14="http://schemas.microsoft.com/office/powerpoint/2010/main" val="85849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D3320-2784-4987-BBE7-23E00C77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97E7C0-7758-4C87-94F7-77853D1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was your answer?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21F769-0C56-4A52-A2DA-0B5C0E804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57944"/>
          </a:xfrm>
        </p:spPr>
        <p:txBody>
          <a:bodyPr>
            <a:normAutofit/>
          </a:bodyPr>
          <a:lstStyle/>
          <a:p>
            <a:r>
              <a:rPr lang="en-US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“Therefore whoever confesses Me before men, him I will also confess before My Father who is in heaven. </a:t>
            </a:r>
            <a:r>
              <a:rPr lang="en-US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whoever denies Me before men, him I will also deny before My Father who is in heaven.</a:t>
            </a:r>
          </a:p>
        </p:txBody>
      </p:sp>
    </p:spTree>
    <p:extLst>
      <p:ext uri="{BB962C8B-B14F-4D97-AF65-F5344CB8AC3E}">
        <p14:creationId xmlns:p14="http://schemas.microsoft.com/office/powerpoint/2010/main" val="53536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563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Introduction</vt:lpstr>
      <vt:lpstr>What do people say? </vt:lpstr>
      <vt:lpstr>What do people say? </vt:lpstr>
      <vt:lpstr>What do people say? </vt:lpstr>
      <vt:lpstr>What do Pilate say? </vt:lpstr>
      <vt:lpstr>What do modern people say? </vt:lpstr>
      <vt:lpstr>What was Peter’s answer? </vt:lpstr>
      <vt:lpstr>What was your answer?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Burleson</dc:creator>
  <cp:lastModifiedBy>Ted Burleson</cp:lastModifiedBy>
  <cp:revision>5</cp:revision>
  <dcterms:created xsi:type="dcterms:W3CDTF">2019-11-22T17:03:04Z</dcterms:created>
  <dcterms:modified xsi:type="dcterms:W3CDTF">2019-11-22T19:19:10Z</dcterms:modified>
</cp:coreProperties>
</file>