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05" d="100"/>
          <a:sy n="105" d="100"/>
        </p:scale>
        <p:origin x="1464" y="114"/>
      </p:cViewPr>
      <p:guideLst/>
    </p:cSldViewPr>
  </p:slideViewPr>
  <p:notesTextViewPr>
    <p:cViewPr>
      <p:scale>
        <a:sx n="1" d="1"/>
        <a:sy n="1" d="1"/>
      </p:scale>
      <p:origin x="0" y="0"/>
    </p:cViewPr>
  </p:notesTextViewPr>
  <p:notesViewPr>
    <p:cSldViewPr snapToGrid="0">
      <p:cViewPr varScale="1">
        <p:scale>
          <a:sx n="80" d="100"/>
          <a:sy n="80" d="100"/>
        </p:scale>
        <p:origin x="391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7857105-0056-49AD-9C86-5EB416C5EA59}"/>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4" name="Footer Placeholder 3">
            <a:extLst>
              <a:ext uri="{FF2B5EF4-FFF2-40B4-BE49-F238E27FC236}">
                <a16:creationId xmlns:a16="http://schemas.microsoft.com/office/drawing/2014/main" id="{9F839307-6641-4C44-8CCA-7395C376AE32}"/>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87352C6-FA09-4E95-A50A-D56959B8B5D9}"/>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058E404-0AB1-4750-A342-EF84E264AF80}" type="slidenum">
              <a:rPr lang="en-US" smtClean="0"/>
              <a:t>‹#›</a:t>
            </a:fld>
            <a:endParaRPr lang="en-US" dirty="0"/>
          </a:p>
        </p:txBody>
      </p:sp>
    </p:spTree>
    <p:extLst>
      <p:ext uri="{BB962C8B-B14F-4D97-AF65-F5344CB8AC3E}">
        <p14:creationId xmlns:p14="http://schemas.microsoft.com/office/powerpoint/2010/main" val="314849897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447450-47A8-4ACD-877A-2BAA2B369C2B}" type="datetimeFigureOut">
              <a:rPr lang="en-US" smtClean="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CCE1E8-66E5-4791-B4F1-B0B8BD69C9B9}" type="slidenum">
              <a:rPr lang="en-US" smtClean="0"/>
              <a:t>‹#›</a:t>
            </a:fld>
            <a:endParaRPr lang="en-US" dirty="0"/>
          </a:p>
        </p:txBody>
      </p:sp>
    </p:spTree>
    <p:extLst>
      <p:ext uri="{BB962C8B-B14F-4D97-AF65-F5344CB8AC3E}">
        <p14:creationId xmlns:p14="http://schemas.microsoft.com/office/powerpoint/2010/main" val="1681928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447450-47A8-4ACD-877A-2BAA2B369C2B}" type="datetimeFigureOut">
              <a:rPr lang="en-US" smtClean="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CCE1E8-66E5-4791-B4F1-B0B8BD69C9B9}" type="slidenum">
              <a:rPr lang="en-US" smtClean="0"/>
              <a:t>‹#›</a:t>
            </a:fld>
            <a:endParaRPr lang="en-US" dirty="0"/>
          </a:p>
        </p:txBody>
      </p:sp>
    </p:spTree>
    <p:extLst>
      <p:ext uri="{BB962C8B-B14F-4D97-AF65-F5344CB8AC3E}">
        <p14:creationId xmlns:p14="http://schemas.microsoft.com/office/powerpoint/2010/main" val="2083624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447450-47A8-4ACD-877A-2BAA2B369C2B}" type="datetimeFigureOut">
              <a:rPr lang="en-US" smtClean="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CCE1E8-66E5-4791-B4F1-B0B8BD69C9B9}" type="slidenum">
              <a:rPr lang="en-US" smtClean="0"/>
              <a:t>‹#›</a:t>
            </a:fld>
            <a:endParaRPr lang="en-US" dirty="0"/>
          </a:p>
        </p:txBody>
      </p:sp>
    </p:spTree>
    <p:extLst>
      <p:ext uri="{BB962C8B-B14F-4D97-AF65-F5344CB8AC3E}">
        <p14:creationId xmlns:p14="http://schemas.microsoft.com/office/powerpoint/2010/main" val="2421882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447450-47A8-4ACD-877A-2BAA2B369C2B}" type="datetimeFigureOut">
              <a:rPr lang="en-US" smtClean="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CCE1E8-66E5-4791-B4F1-B0B8BD69C9B9}" type="slidenum">
              <a:rPr lang="en-US" smtClean="0"/>
              <a:t>‹#›</a:t>
            </a:fld>
            <a:endParaRPr lang="en-US" dirty="0"/>
          </a:p>
        </p:txBody>
      </p:sp>
    </p:spTree>
    <p:extLst>
      <p:ext uri="{BB962C8B-B14F-4D97-AF65-F5344CB8AC3E}">
        <p14:creationId xmlns:p14="http://schemas.microsoft.com/office/powerpoint/2010/main" val="3078588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447450-47A8-4ACD-877A-2BAA2B369C2B}" type="datetimeFigureOut">
              <a:rPr lang="en-US" smtClean="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CCE1E8-66E5-4791-B4F1-B0B8BD69C9B9}" type="slidenum">
              <a:rPr lang="en-US" smtClean="0"/>
              <a:t>‹#›</a:t>
            </a:fld>
            <a:endParaRPr lang="en-US" dirty="0"/>
          </a:p>
        </p:txBody>
      </p:sp>
    </p:spTree>
    <p:extLst>
      <p:ext uri="{BB962C8B-B14F-4D97-AF65-F5344CB8AC3E}">
        <p14:creationId xmlns:p14="http://schemas.microsoft.com/office/powerpoint/2010/main" val="3146182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447450-47A8-4ACD-877A-2BAA2B369C2B}" type="datetimeFigureOut">
              <a:rPr lang="en-US" smtClean="0"/>
              <a:t>11/22/2019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CCE1E8-66E5-4791-B4F1-B0B8BD69C9B9}" type="slidenum">
              <a:rPr lang="en-US" smtClean="0"/>
              <a:t>‹#›</a:t>
            </a:fld>
            <a:endParaRPr lang="en-US" dirty="0"/>
          </a:p>
        </p:txBody>
      </p:sp>
    </p:spTree>
    <p:extLst>
      <p:ext uri="{BB962C8B-B14F-4D97-AF65-F5344CB8AC3E}">
        <p14:creationId xmlns:p14="http://schemas.microsoft.com/office/powerpoint/2010/main" val="457546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447450-47A8-4ACD-877A-2BAA2B369C2B}" type="datetimeFigureOut">
              <a:rPr lang="en-US" smtClean="0"/>
              <a:t>11/22/2019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7CCE1E8-66E5-4791-B4F1-B0B8BD69C9B9}" type="slidenum">
              <a:rPr lang="en-US" smtClean="0"/>
              <a:t>‹#›</a:t>
            </a:fld>
            <a:endParaRPr lang="en-US" dirty="0"/>
          </a:p>
        </p:txBody>
      </p:sp>
    </p:spTree>
    <p:extLst>
      <p:ext uri="{BB962C8B-B14F-4D97-AF65-F5344CB8AC3E}">
        <p14:creationId xmlns:p14="http://schemas.microsoft.com/office/powerpoint/2010/main" val="2895557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447450-47A8-4ACD-877A-2BAA2B369C2B}" type="datetimeFigureOut">
              <a:rPr lang="en-US" smtClean="0"/>
              <a:t>11/22/2019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7CCE1E8-66E5-4791-B4F1-B0B8BD69C9B9}" type="slidenum">
              <a:rPr lang="en-US" smtClean="0"/>
              <a:t>‹#›</a:t>
            </a:fld>
            <a:endParaRPr lang="en-US" dirty="0"/>
          </a:p>
        </p:txBody>
      </p:sp>
    </p:spTree>
    <p:extLst>
      <p:ext uri="{BB962C8B-B14F-4D97-AF65-F5344CB8AC3E}">
        <p14:creationId xmlns:p14="http://schemas.microsoft.com/office/powerpoint/2010/main" val="2592633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447450-47A8-4ACD-877A-2BAA2B369C2B}" type="datetimeFigureOut">
              <a:rPr lang="en-US" smtClean="0"/>
              <a:t>11/22/2019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7CCE1E8-66E5-4791-B4F1-B0B8BD69C9B9}" type="slidenum">
              <a:rPr lang="en-US" smtClean="0"/>
              <a:t>‹#›</a:t>
            </a:fld>
            <a:endParaRPr lang="en-US" dirty="0"/>
          </a:p>
        </p:txBody>
      </p:sp>
    </p:spTree>
    <p:extLst>
      <p:ext uri="{BB962C8B-B14F-4D97-AF65-F5344CB8AC3E}">
        <p14:creationId xmlns:p14="http://schemas.microsoft.com/office/powerpoint/2010/main" val="1385707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447450-47A8-4ACD-877A-2BAA2B369C2B}" type="datetimeFigureOut">
              <a:rPr lang="en-US" smtClean="0"/>
              <a:t>11/22/2019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CCE1E8-66E5-4791-B4F1-B0B8BD69C9B9}" type="slidenum">
              <a:rPr lang="en-US" smtClean="0"/>
              <a:t>‹#›</a:t>
            </a:fld>
            <a:endParaRPr lang="en-US" dirty="0"/>
          </a:p>
        </p:txBody>
      </p:sp>
    </p:spTree>
    <p:extLst>
      <p:ext uri="{BB962C8B-B14F-4D97-AF65-F5344CB8AC3E}">
        <p14:creationId xmlns:p14="http://schemas.microsoft.com/office/powerpoint/2010/main" val="1663174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447450-47A8-4ACD-877A-2BAA2B369C2B}" type="datetimeFigureOut">
              <a:rPr lang="en-US" smtClean="0"/>
              <a:t>11/22/2019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CCE1E8-66E5-4791-B4F1-B0B8BD69C9B9}" type="slidenum">
              <a:rPr lang="en-US" smtClean="0"/>
              <a:t>‹#›</a:t>
            </a:fld>
            <a:endParaRPr lang="en-US" dirty="0"/>
          </a:p>
        </p:txBody>
      </p:sp>
    </p:spTree>
    <p:extLst>
      <p:ext uri="{BB962C8B-B14F-4D97-AF65-F5344CB8AC3E}">
        <p14:creationId xmlns:p14="http://schemas.microsoft.com/office/powerpoint/2010/main" val="1879171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447450-47A8-4ACD-877A-2BAA2B369C2B}" type="datetimeFigureOut">
              <a:rPr lang="en-US" smtClean="0"/>
              <a:t>11/22/2019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CCE1E8-66E5-4791-B4F1-B0B8BD69C9B9}" type="slidenum">
              <a:rPr lang="en-US" smtClean="0"/>
              <a:t>‹#›</a:t>
            </a:fld>
            <a:endParaRPr lang="en-US" dirty="0"/>
          </a:p>
        </p:txBody>
      </p:sp>
    </p:spTree>
    <p:extLst>
      <p:ext uri="{BB962C8B-B14F-4D97-AF65-F5344CB8AC3E}">
        <p14:creationId xmlns:p14="http://schemas.microsoft.com/office/powerpoint/2010/main" val="1679500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D6F77CF6-6D18-41DC-8691-C6E72B81BE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50923" cy="57515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EC8A320-1C10-48CE-9666-3F6AE9449D65}"/>
              </a:ext>
            </a:extLst>
          </p:cNvPr>
          <p:cNvSpPr txBox="1"/>
          <p:nvPr/>
        </p:nvSpPr>
        <p:spPr>
          <a:xfrm>
            <a:off x="393192" y="5742431"/>
            <a:ext cx="8311896" cy="1077218"/>
          </a:xfrm>
          <a:prstGeom prst="rect">
            <a:avLst/>
          </a:prstGeom>
          <a:noFill/>
        </p:spPr>
        <p:txBody>
          <a:bodyPr wrap="square" rtlCol="0">
            <a:spAutoFit/>
          </a:bodyPr>
          <a:lstStyle/>
          <a:p>
            <a:pPr algn="ctr"/>
            <a:r>
              <a:rPr lang="en-US" sz="36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Jesus, the Model Preacher</a:t>
            </a:r>
          </a:p>
          <a:p>
            <a:pPr algn="ctr"/>
            <a:r>
              <a:rPr lang="en-US" sz="2800"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(Romans 10:13-15)</a:t>
            </a:r>
          </a:p>
        </p:txBody>
      </p:sp>
    </p:spTree>
    <p:extLst>
      <p:ext uri="{BB962C8B-B14F-4D97-AF65-F5344CB8AC3E}">
        <p14:creationId xmlns:p14="http://schemas.microsoft.com/office/powerpoint/2010/main" val="271488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C3882-C951-4D56-BB9A-103FA565D0AC}"/>
              </a:ext>
            </a:extLst>
          </p:cNvPr>
          <p:cNvSpPr>
            <a:spLocks noGrp="1"/>
          </p:cNvSpPr>
          <p:nvPr>
            <p:ph type="title"/>
          </p:nvPr>
        </p:nvSpPr>
        <p:spPr/>
        <p:txBody>
          <a:bodyPr/>
          <a:lstStyle/>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Jesus condemned evil. </a:t>
            </a:r>
          </a:p>
        </p:txBody>
      </p:sp>
      <p:sp>
        <p:nvSpPr>
          <p:cNvPr id="3" name="Content Placeholder 2">
            <a:extLst>
              <a:ext uri="{FF2B5EF4-FFF2-40B4-BE49-F238E27FC236}">
                <a16:creationId xmlns:a16="http://schemas.microsoft.com/office/drawing/2014/main" id="{FD1FF87E-30BD-4943-B0E5-1B51A13B6C15}"/>
              </a:ext>
            </a:extLst>
          </p:cNvPr>
          <p:cNvSpPr>
            <a:spLocks noGrp="1"/>
          </p:cNvSpPr>
          <p:nvPr>
            <p:ph idx="1"/>
          </p:nvPr>
        </p:nvSpPr>
        <p:spPr/>
        <p:txBody>
          <a:bodyPr>
            <a:normAutofit/>
          </a:bodyPr>
          <a:lstStyle/>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He condemned false doctrine. </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He said to them, “All too well you reject the commandment of God, that you may keep your tradition” (Mark 7:9). </a:t>
            </a:r>
          </a:p>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He condemned hypocrisy. </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“Woe to you, scribes and Pharisees, hypocrites! For you travel land and sea to win one proselyte, and when he is won, you make him twice as much a son of hell as yourselves” (Matt. 23:33). </a:t>
            </a: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64503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C3882-C951-4D56-BB9A-103FA565D0AC}"/>
              </a:ext>
            </a:extLst>
          </p:cNvPr>
          <p:cNvSpPr>
            <a:spLocks noGrp="1"/>
          </p:cNvSpPr>
          <p:nvPr>
            <p:ph type="title"/>
          </p:nvPr>
        </p:nvSpPr>
        <p:spPr/>
        <p:txBody>
          <a:bodyPr/>
          <a:lstStyle/>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Jesus gave the remedy for sin. </a:t>
            </a:r>
          </a:p>
        </p:txBody>
      </p:sp>
      <p:sp>
        <p:nvSpPr>
          <p:cNvPr id="3" name="Content Placeholder 2">
            <a:extLst>
              <a:ext uri="{FF2B5EF4-FFF2-40B4-BE49-F238E27FC236}">
                <a16:creationId xmlns:a16="http://schemas.microsoft.com/office/drawing/2014/main" id="{FD1FF87E-30BD-4943-B0E5-1B51A13B6C15}"/>
              </a:ext>
            </a:extLst>
          </p:cNvPr>
          <p:cNvSpPr>
            <a:spLocks noGrp="1"/>
          </p:cNvSpPr>
          <p:nvPr>
            <p:ph idx="1"/>
          </p:nvPr>
        </p:nvSpPr>
        <p:spPr/>
        <p:txBody>
          <a:bodyPr>
            <a:normAutofit/>
          </a:bodyPr>
          <a:lstStyle/>
          <a:p>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He who believes and is baptized will be saved; but he who does not believe will be condemned (Mark 16:16). </a:t>
            </a:r>
          </a:p>
          <a:p>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Repentance and remission of sins should be preached in His name to all nations, beginning at Jerusalem (Luke 24:47). </a:t>
            </a:r>
          </a:p>
        </p:txBody>
      </p:sp>
    </p:spTree>
    <p:extLst>
      <p:ext uri="{BB962C8B-B14F-4D97-AF65-F5344CB8AC3E}">
        <p14:creationId xmlns:p14="http://schemas.microsoft.com/office/powerpoint/2010/main" val="3079275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C3882-C951-4D56-BB9A-103FA565D0AC}"/>
              </a:ext>
            </a:extLst>
          </p:cNvPr>
          <p:cNvSpPr>
            <a:spLocks noGrp="1"/>
          </p:cNvSpPr>
          <p:nvPr>
            <p:ph type="title"/>
          </p:nvPr>
        </p:nvSpPr>
        <p:spPr/>
        <p:txBody>
          <a:bodyPr/>
          <a:lstStyle/>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Jesus is the model preacher. </a:t>
            </a:r>
          </a:p>
        </p:txBody>
      </p:sp>
      <p:sp>
        <p:nvSpPr>
          <p:cNvPr id="3" name="Content Placeholder 2">
            <a:extLst>
              <a:ext uri="{FF2B5EF4-FFF2-40B4-BE49-F238E27FC236}">
                <a16:creationId xmlns:a16="http://schemas.microsoft.com/office/drawing/2014/main" id="{FD1FF87E-30BD-4943-B0E5-1B51A13B6C15}"/>
              </a:ext>
            </a:extLst>
          </p:cNvPr>
          <p:cNvSpPr>
            <a:spLocks noGrp="1"/>
          </p:cNvSpPr>
          <p:nvPr>
            <p:ph idx="1"/>
          </p:nvPr>
        </p:nvSpPr>
        <p:spPr/>
        <p:txBody>
          <a:bodyPr>
            <a:normAutofit/>
          </a:bodyPr>
          <a:lstStyle/>
          <a:p>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We need Christians who will not compromise the truth. </a:t>
            </a:r>
          </a:p>
          <a:p>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We need Christians to stand on the whole truth. </a:t>
            </a:r>
          </a:p>
          <a:p>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We may not be able to preach like Paul, sing like angels, but can stand up for the truth. </a:t>
            </a:r>
          </a:p>
          <a:p>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Step up and say today, I will not compromise the truth, I will teach the whole truth, and I will always stand up for the truth. </a:t>
            </a:r>
          </a:p>
        </p:txBody>
      </p:sp>
    </p:spTree>
    <p:extLst>
      <p:ext uri="{BB962C8B-B14F-4D97-AF65-F5344CB8AC3E}">
        <p14:creationId xmlns:p14="http://schemas.microsoft.com/office/powerpoint/2010/main" val="2485759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C3882-C951-4D56-BB9A-103FA565D0AC}"/>
              </a:ext>
            </a:extLst>
          </p:cNvPr>
          <p:cNvSpPr>
            <a:spLocks noGrp="1"/>
          </p:cNvSpPr>
          <p:nvPr>
            <p:ph type="title"/>
          </p:nvPr>
        </p:nvSpPr>
        <p:spPr/>
        <p:txBody>
          <a:bodyPr/>
          <a:lstStyle/>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Introduction:</a:t>
            </a:r>
          </a:p>
        </p:txBody>
      </p:sp>
      <p:sp>
        <p:nvSpPr>
          <p:cNvPr id="3" name="Content Placeholder 2">
            <a:extLst>
              <a:ext uri="{FF2B5EF4-FFF2-40B4-BE49-F238E27FC236}">
                <a16:creationId xmlns:a16="http://schemas.microsoft.com/office/drawing/2014/main" id="{FD1FF87E-30BD-4943-B0E5-1B51A13B6C15}"/>
              </a:ext>
            </a:extLst>
          </p:cNvPr>
          <p:cNvSpPr>
            <a:spLocks noGrp="1"/>
          </p:cNvSpPr>
          <p:nvPr>
            <p:ph idx="1"/>
          </p:nvPr>
        </p:nvSpPr>
        <p:spPr/>
        <p:txBody>
          <a:bodyPr/>
          <a:lstStyle/>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Preaching is essential to salvation. </a:t>
            </a:r>
          </a:p>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The apostles were told to preach. </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“And He said to them, “Go into all the world and preach the gospel to every creature. He who believes and is baptized will be saved; but he who does not believe will be condemned (Mark 16:15, 16).</a:t>
            </a:r>
          </a:p>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The apostles preached what they saw and heard. </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“For we cannot but speak the things which we have seen and heard” (Acts 4:20). </a:t>
            </a:r>
          </a:p>
        </p:txBody>
      </p:sp>
    </p:spTree>
    <p:extLst>
      <p:ext uri="{BB962C8B-B14F-4D97-AF65-F5344CB8AC3E}">
        <p14:creationId xmlns:p14="http://schemas.microsoft.com/office/powerpoint/2010/main" val="3202312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C3882-C951-4D56-BB9A-103FA565D0AC}"/>
              </a:ext>
            </a:extLst>
          </p:cNvPr>
          <p:cNvSpPr>
            <a:spLocks noGrp="1"/>
          </p:cNvSpPr>
          <p:nvPr>
            <p:ph type="title"/>
          </p:nvPr>
        </p:nvSpPr>
        <p:spPr/>
        <p:txBody>
          <a:bodyPr/>
          <a:lstStyle/>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Jesus was an original preacher.</a:t>
            </a:r>
          </a:p>
        </p:txBody>
      </p:sp>
      <p:sp>
        <p:nvSpPr>
          <p:cNvPr id="3" name="Content Placeholder 2">
            <a:extLst>
              <a:ext uri="{FF2B5EF4-FFF2-40B4-BE49-F238E27FC236}">
                <a16:creationId xmlns:a16="http://schemas.microsoft.com/office/drawing/2014/main" id="{FD1FF87E-30BD-4943-B0E5-1B51A13B6C15}"/>
              </a:ext>
            </a:extLst>
          </p:cNvPr>
          <p:cNvSpPr>
            <a:spLocks noGrp="1"/>
          </p:cNvSpPr>
          <p:nvPr>
            <p:ph idx="1"/>
          </p:nvPr>
        </p:nvSpPr>
        <p:spPr/>
        <p:txBody>
          <a:bodyPr/>
          <a:lstStyle/>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Jesus spoke as no other. </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“The officers answered, “No man ever spoke like this Man!” (John 7:46)</a:t>
            </a:r>
          </a:p>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Jesus did not speak as the scribes. </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“He taught them as one having authority, and not as the scribes” (Matt. 7:29). </a:t>
            </a:r>
          </a:p>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Jesus did not preach to please people.</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 “Therefore many of His disciples, when they heard this, said, “This is a hard saying; who can understand it?” (John 6:60)</a:t>
            </a:r>
          </a:p>
        </p:txBody>
      </p:sp>
    </p:spTree>
    <p:extLst>
      <p:ext uri="{BB962C8B-B14F-4D97-AF65-F5344CB8AC3E}">
        <p14:creationId xmlns:p14="http://schemas.microsoft.com/office/powerpoint/2010/main" val="391594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C3882-C951-4D56-BB9A-103FA565D0AC}"/>
              </a:ext>
            </a:extLst>
          </p:cNvPr>
          <p:cNvSpPr>
            <a:spLocks noGrp="1"/>
          </p:cNvSpPr>
          <p:nvPr>
            <p:ph type="title"/>
          </p:nvPr>
        </p:nvSpPr>
        <p:spPr/>
        <p:txBody>
          <a:bodyPr/>
          <a:lstStyle/>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Jesus spoke with authority.</a:t>
            </a:r>
          </a:p>
        </p:txBody>
      </p:sp>
      <p:sp>
        <p:nvSpPr>
          <p:cNvPr id="3" name="Content Placeholder 2">
            <a:extLst>
              <a:ext uri="{FF2B5EF4-FFF2-40B4-BE49-F238E27FC236}">
                <a16:creationId xmlns:a16="http://schemas.microsoft.com/office/drawing/2014/main" id="{FD1FF87E-30BD-4943-B0E5-1B51A13B6C15}"/>
              </a:ext>
            </a:extLst>
          </p:cNvPr>
          <p:cNvSpPr>
            <a:spLocks noGrp="1"/>
          </p:cNvSpPr>
          <p:nvPr>
            <p:ph idx="1"/>
          </p:nvPr>
        </p:nvSpPr>
        <p:spPr/>
        <p:txBody>
          <a:bodyPr/>
          <a:lstStyle/>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He spoke as He was commanded. </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“or I have not spoken on My own authority; but the Father who sent Me gave Me a command, what I should say and what I should speak. And I know that His command is everlasting life. Therefore, whatever I speak, just as the Father has told Me, so I speak” (John 12:49-50). </a:t>
            </a:r>
          </a:p>
        </p:txBody>
      </p:sp>
    </p:spTree>
    <p:extLst>
      <p:ext uri="{BB962C8B-B14F-4D97-AF65-F5344CB8AC3E}">
        <p14:creationId xmlns:p14="http://schemas.microsoft.com/office/powerpoint/2010/main" val="1140357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C3882-C951-4D56-BB9A-103FA565D0AC}"/>
              </a:ext>
            </a:extLst>
          </p:cNvPr>
          <p:cNvSpPr>
            <a:spLocks noGrp="1"/>
          </p:cNvSpPr>
          <p:nvPr>
            <p:ph type="title"/>
          </p:nvPr>
        </p:nvSpPr>
        <p:spPr/>
        <p:txBody>
          <a:bodyPr/>
          <a:lstStyle/>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Jesus spoke as it was written.</a:t>
            </a:r>
          </a:p>
        </p:txBody>
      </p:sp>
      <p:sp>
        <p:nvSpPr>
          <p:cNvPr id="3" name="Content Placeholder 2">
            <a:extLst>
              <a:ext uri="{FF2B5EF4-FFF2-40B4-BE49-F238E27FC236}">
                <a16:creationId xmlns:a16="http://schemas.microsoft.com/office/drawing/2014/main" id="{FD1FF87E-30BD-4943-B0E5-1B51A13B6C15}"/>
              </a:ext>
            </a:extLst>
          </p:cNvPr>
          <p:cNvSpPr>
            <a:spLocks noGrp="1"/>
          </p:cNvSpPr>
          <p:nvPr>
            <p:ph idx="1"/>
          </p:nvPr>
        </p:nvSpPr>
        <p:spPr>
          <a:xfrm>
            <a:off x="628650" y="1825624"/>
            <a:ext cx="7886700" cy="4785487"/>
          </a:xfrm>
        </p:spPr>
        <p:txBody>
          <a:bodyPr>
            <a:normAutofit fontScale="92500"/>
          </a:bodyPr>
          <a:lstStyle/>
          <a:p>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When Jesus was tempted by the devil, He answered with, “It is written.” </a:t>
            </a:r>
          </a:p>
          <a:p>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But He answered and said, “It is written, ‘Man shall not live by bread alone, but by every word that proceeds from the mouth of God’ ” (Matt. 4:4). </a:t>
            </a:r>
          </a:p>
          <a:p>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Jesus said to him, “It is written again, ‘You shall not tempt the Lord your God’” (Matt. 4:7).</a:t>
            </a:r>
          </a:p>
          <a:p>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Then Jesus said to him, “Away with you, Satan! For it is written, ‘You shall worship the Lord your God, and Him only you shall serve’” (Matt. 4:10).</a:t>
            </a:r>
          </a:p>
        </p:txBody>
      </p:sp>
    </p:spTree>
    <p:extLst>
      <p:ext uri="{BB962C8B-B14F-4D97-AF65-F5344CB8AC3E}">
        <p14:creationId xmlns:p14="http://schemas.microsoft.com/office/powerpoint/2010/main" val="1087515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C3882-C951-4D56-BB9A-103FA565D0AC}"/>
              </a:ext>
            </a:extLst>
          </p:cNvPr>
          <p:cNvSpPr>
            <a:spLocks noGrp="1"/>
          </p:cNvSpPr>
          <p:nvPr>
            <p:ph type="title"/>
          </p:nvPr>
        </p:nvSpPr>
        <p:spPr/>
        <p:txBody>
          <a:bodyPr/>
          <a:lstStyle/>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Jesus spoke as directed.</a:t>
            </a:r>
          </a:p>
        </p:txBody>
      </p:sp>
      <p:sp>
        <p:nvSpPr>
          <p:cNvPr id="3" name="Content Placeholder 2">
            <a:extLst>
              <a:ext uri="{FF2B5EF4-FFF2-40B4-BE49-F238E27FC236}">
                <a16:creationId xmlns:a16="http://schemas.microsoft.com/office/drawing/2014/main" id="{FD1FF87E-30BD-4943-B0E5-1B51A13B6C15}"/>
              </a:ext>
            </a:extLst>
          </p:cNvPr>
          <p:cNvSpPr>
            <a:spLocks noGrp="1"/>
          </p:cNvSpPr>
          <p:nvPr>
            <p:ph idx="1"/>
          </p:nvPr>
        </p:nvSpPr>
        <p:spPr/>
        <p:txBody>
          <a:bodyPr/>
          <a:lstStyle/>
          <a:p>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Do you not believe that I am in the Father, and the Father in Me? The words that I speak to you I do not speak on My own authority; but the Father who dwells in Me does the works (John 14:10). </a:t>
            </a:r>
          </a:p>
        </p:txBody>
      </p:sp>
    </p:spTree>
    <p:extLst>
      <p:ext uri="{BB962C8B-B14F-4D97-AF65-F5344CB8AC3E}">
        <p14:creationId xmlns:p14="http://schemas.microsoft.com/office/powerpoint/2010/main" val="1809076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C3882-C951-4D56-BB9A-103FA565D0AC}"/>
              </a:ext>
            </a:extLst>
          </p:cNvPr>
          <p:cNvSpPr>
            <a:spLocks noGrp="1"/>
          </p:cNvSpPr>
          <p:nvPr>
            <p:ph type="title"/>
          </p:nvPr>
        </p:nvSpPr>
        <p:spPr/>
        <p:txBody>
          <a:bodyPr/>
          <a:lstStyle/>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Jesus spoke with conviction.</a:t>
            </a:r>
          </a:p>
        </p:txBody>
      </p:sp>
      <p:sp>
        <p:nvSpPr>
          <p:cNvPr id="3" name="Content Placeholder 2">
            <a:extLst>
              <a:ext uri="{FF2B5EF4-FFF2-40B4-BE49-F238E27FC236}">
                <a16:creationId xmlns:a16="http://schemas.microsoft.com/office/drawing/2014/main" id="{FD1FF87E-30BD-4943-B0E5-1B51A13B6C15}"/>
              </a:ext>
            </a:extLst>
          </p:cNvPr>
          <p:cNvSpPr>
            <a:spLocks noGrp="1"/>
          </p:cNvSpPr>
          <p:nvPr>
            <p:ph idx="1"/>
          </p:nvPr>
        </p:nvSpPr>
        <p:spPr/>
        <p:txBody>
          <a:bodyPr>
            <a:normAutofit lnSpcReduction="10000"/>
          </a:bodyPr>
          <a:lstStyle/>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He said that there is only one way. </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Jesus said to him, “I am the way, the truth, and the life. No one comes to the Father except through Me” (John 14:6). </a:t>
            </a:r>
          </a:p>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He said that there is are two gates: straight and narrow. </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“Enter by the narrow gate; for wide is the gate and broad is the way that leads to destruction, and there are many who go in by it. Because narrow is the gate and difficult is the way which leads to life, and there are few who find it” (Matt. 7:13, 14).</a:t>
            </a:r>
          </a:p>
        </p:txBody>
      </p:sp>
    </p:spTree>
    <p:extLst>
      <p:ext uri="{BB962C8B-B14F-4D97-AF65-F5344CB8AC3E}">
        <p14:creationId xmlns:p14="http://schemas.microsoft.com/office/powerpoint/2010/main" val="1874463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C3882-C951-4D56-BB9A-103FA565D0AC}"/>
              </a:ext>
            </a:extLst>
          </p:cNvPr>
          <p:cNvSpPr>
            <a:spLocks noGrp="1"/>
          </p:cNvSpPr>
          <p:nvPr>
            <p:ph type="title"/>
          </p:nvPr>
        </p:nvSpPr>
        <p:spPr/>
        <p:txBody>
          <a:bodyPr/>
          <a:lstStyle/>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Jesus served only one Master.</a:t>
            </a:r>
          </a:p>
        </p:txBody>
      </p:sp>
      <p:sp>
        <p:nvSpPr>
          <p:cNvPr id="3" name="Content Placeholder 2">
            <a:extLst>
              <a:ext uri="{FF2B5EF4-FFF2-40B4-BE49-F238E27FC236}">
                <a16:creationId xmlns:a16="http://schemas.microsoft.com/office/drawing/2014/main" id="{FD1FF87E-30BD-4943-B0E5-1B51A13B6C15}"/>
              </a:ext>
            </a:extLst>
          </p:cNvPr>
          <p:cNvSpPr>
            <a:spLocks noGrp="1"/>
          </p:cNvSpPr>
          <p:nvPr>
            <p:ph idx="1"/>
          </p:nvPr>
        </p:nvSpPr>
        <p:spPr/>
        <p:txBody>
          <a:bodyPr>
            <a:normAutofit/>
          </a:bodyPr>
          <a:lstStyle/>
          <a:p>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“No one can serve two masters; for either he will hate the one and love the other, or else he will be loyal to the one and despise the other. You cannot serve God and mammon” (Matt. 6:24). </a:t>
            </a:r>
          </a:p>
        </p:txBody>
      </p:sp>
    </p:spTree>
    <p:extLst>
      <p:ext uri="{BB962C8B-B14F-4D97-AF65-F5344CB8AC3E}">
        <p14:creationId xmlns:p14="http://schemas.microsoft.com/office/powerpoint/2010/main" val="4116583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C3882-C951-4D56-BB9A-103FA565D0AC}"/>
              </a:ext>
            </a:extLst>
          </p:cNvPr>
          <p:cNvSpPr>
            <a:spLocks noGrp="1"/>
          </p:cNvSpPr>
          <p:nvPr>
            <p:ph type="title"/>
          </p:nvPr>
        </p:nvSpPr>
        <p:spPr/>
        <p:txBody>
          <a:bodyPr/>
          <a:lstStyle/>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Jesus promoted prayer.</a:t>
            </a:r>
          </a:p>
        </p:txBody>
      </p:sp>
      <p:sp>
        <p:nvSpPr>
          <p:cNvPr id="3" name="Content Placeholder 2">
            <a:extLst>
              <a:ext uri="{FF2B5EF4-FFF2-40B4-BE49-F238E27FC236}">
                <a16:creationId xmlns:a16="http://schemas.microsoft.com/office/drawing/2014/main" id="{FD1FF87E-30BD-4943-B0E5-1B51A13B6C15}"/>
              </a:ext>
            </a:extLst>
          </p:cNvPr>
          <p:cNvSpPr>
            <a:spLocks noGrp="1"/>
          </p:cNvSpPr>
          <p:nvPr>
            <p:ph idx="1"/>
          </p:nvPr>
        </p:nvSpPr>
        <p:spPr/>
        <p:txBody>
          <a:bodyPr>
            <a:normAutofit/>
          </a:bodyPr>
          <a:lstStyle/>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Jesus is the perfect Example of a person with an effective prayer life. </a:t>
            </a:r>
          </a:p>
          <a:p>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And the tax collector, standing afar off, would not so much as raise his eyes to heaven, but beat his breast, saying, ‘God, be merciful to me a sinner!’ (Luke 18:13). </a:t>
            </a:r>
          </a:p>
        </p:txBody>
      </p:sp>
    </p:spTree>
    <p:extLst>
      <p:ext uri="{BB962C8B-B14F-4D97-AF65-F5344CB8AC3E}">
        <p14:creationId xmlns:p14="http://schemas.microsoft.com/office/powerpoint/2010/main" val="34570449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TotalTime>
  <Words>897</Words>
  <Application>Microsoft Office PowerPoint</Application>
  <PresentationFormat>On-screen Show (4:3)</PresentationFormat>
  <Paragraphs>38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Tahoma</vt:lpstr>
      <vt:lpstr>Office Theme</vt:lpstr>
      <vt:lpstr>PowerPoint Presentation</vt:lpstr>
      <vt:lpstr>Introduction:</vt:lpstr>
      <vt:lpstr>Jesus was an original preacher.</vt:lpstr>
      <vt:lpstr>Jesus spoke with authority.</vt:lpstr>
      <vt:lpstr>Jesus spoke as it was written.</vt:lpstr>
      <vt:lpstr>Jesus spoke as directed.</vt:lpstr>
      <vt:lpstr>Jesus spoke with conviction.</vt:lpstr>
      <vt:lpstr>Jesus served only one Master.</vt:lpstr>
      <vt:lpstr>Jesus promoted prayer.</vt:lpstr>
      <vt:lpstr>Jesus condemned evil. </vt:lpstr>
      <vt:lpstr>Jesus gave the remedy for sin. </vt:lpstr>
      <vt:lpstr>Jesus is the model preacher.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Ted Burleson</dc:creator>
  <cp:lastModifiedBy>Ted Burleson</cp:lastModifiedBy>
  <cp:revision>7</cp:revision>
  <cp:lastPrinted>2019-11-22T20:22:04Z</cp:lastPrinted>
  <dcterms:created xsi:type="dcterms:W3CDTF">2019-11-22T19:52:29Z</dcterms:created>
  <dcterms:modified xsi:type="dcterms:W3CDTF">2019-11-22T21:18:45Z</dcterms:modified>
</cp:coreProperties>
</file>