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00A4AF-4FBE-4140-BEE6-594D92AE50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07F2C8-EBA4-425A-A8CB-D4F18CD5D6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380E16-34D8-4BFE-BCDA-E59A33F957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69AC8-6430-41B5-A5C8-80B483DCD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47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754-12E5-4814-B868-853AAC66B35A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C9C-E0DF-4F7F-8D14-EC0FE068D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2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754-12E5-4814-B868-853AAC66B35A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C9C-E0DF-4F7F-8D14-EC0FE068D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2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754-12E5-4814-B868-853AAC66B35A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C9C-E0DF-4F7F-8D14-EC0FE068D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4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754-12E5-4814-B868-853AAC66B35A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C9C-E0DF-4F7F-8D14-EC0FE068D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5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754-12E5-4814-B868-853AAC66B35A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C9C-E0DF-4F7F-8D14-EC0FE068D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754-12E5-4814-B868-853AAC66B35A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C9C-E0DF-4F7F-8D14-EC0FE068D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3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754-12E5-4814-B868-853AAC66B35A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C9C-E0DF-4F7F-8D14-EC0FE068D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8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754-12E5-4814-B868-853AAC66B35A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C9C-E0DF-4F7F-8D14-EC0FE068D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9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754-12E5-4814-B868-853AAC66B35A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C9C-E0DF-4F7F-8D14-EC0FE068D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6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754-12E5-4814-B868-853AAC66B35A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C9C-E0DF-4F7F-8D14-EC0FE068D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2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2754-12E5-4814-B868-853AAC66B35A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0C9C-E0DF-4F7F-8D14-EC0FE068D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9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72754-12E5-4814-B868-853AAC66B35A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30C9C-E0DF-4F7F-8D14-EC0FE068D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8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Greatest Commandment">
            <a:extLst>
              <a:ext uri="{FF2B5EF4-FFF2-40B4-BE49-F238E27FC236}">
                <a16:creationId xmlns:a16="http://schemas.microsoft.com/office/drawing/2014/main" id="{7A1A34D0-E798-4BCE-A73B-41CD9C1EA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7" y="0"/>
            <a:ext cx="10287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220A207-3C0A-4F06-BC8B-AF378C52FEBB}"/>
              </a:ext>
            </a:extLst>
          </p:cNvPr>
          <p:cNvSpPr txBox="1"/>
          <p:nvPr/>
        </p:nvSpPr>
        <p:spPr>
          <a:xfrm rot="16200000">
            <a:off x="-431321" y="530633"/>
            <a:ext cx="12767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 the Salt Ministries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A786DF-991C-41B1-B492-A71B617D0EC0}"/>
              </a:ext>
            </a:extLst>
          </p:cNvPr>
          <p:cNvSpPr txBox="1"/>
          <p:nvPr/>
        </p:nvSpPr>
        <p:spPr>
          <a:xfrm rot="202200">
            <a:off x="1031021" y="6176907"/>
            <a:ext cx="4890842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 12:28-34</a:t>
            </a:r>
          </a:p>
        </p:txBody>
      </p:sp>
    </p:spTree>
    <p:extLst>
      <p:ext uri="{BB962C8B-B14F-4D97-AF65-F5344CB8AC3E}">
        <p14:creationId xmlns:p14="http://schemas.microsoft.com/office/powerpoint/2010/main" val="360598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E48E8-5B23-4228-AA68-D565F50E2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the Lord with all Your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03450-914A-4F72-8114-D438A974F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2755"/>
            <a:ext cx="7886700" cy="4865298"/>
          </a:xfrm>
        </p:spPr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heart is the part of us that feels emotions.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the heart, we have feelings for other people.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possible to have deep feelings for a lot of things other than God (sports, people, material goods, politics, etc.).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comes devotion of the mind. Next comes devotion of the heart. We generally feel deeply about our relationship with God.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Minds learn with the heart. Warm hearts intensify the desire to serve God. 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08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E48E8-5B23-4228-AA68-D565F50E2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the Lord with all Your Soul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03450-914A-4F72-8114-D438A974F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2755"/>
            <a:ext cx="7886700" cy="4940118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soul comes from a Greek word that often means breath.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how the word “soul” is used in Scripture. </a:t>
            </a:r>
          </a:p>
          <a:p>
            <a:pPr marL="742950" indent="-514350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 can kill the physical body, but they cannot kill the soul (cf. Matthew 10:28). </a:t>
            </a:r>
          </a:p>
          <a:p>
            <a:pPr marL="742950" indent="-514350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offers rest for our souls (cf. Matthew 11:29). </a:t>
            </a:r>
          </a:p>
          <a:p>
            <a:pPr marL="742950" indent="-514350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souls are worth more than the whole world (cf. Mark 8:36, 37). </a:t>
            </a:r>
          </a:p>
          <a:p>
            <a:pPr marL="742950" indent="-514350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soul was sorrowful, even to death (cf. Mark 14:34). </a:t>
            </a:r>
          </a:p>
          <a:p>
            <a:pPr marL="742950" indent="-514350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souls can be lost (cf. Luke 12:20).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“Soul” means the life within us, the breath of life.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Christians must love God enough that we would give our lives to Him. 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57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E48E8-5B23-4228-AA68-D565F50E2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the Lord with all Your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03450-914A-4F72-8114-D438A974F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2755"/>
            <a:ext cx="7886700" cy="494011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“Mind” refers to the intellect, the thinking part of our lives.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thinking part: </a:t>
            </a:r>
          </a:p>
          <a:p>
            <a:pPr marL="914400" indent="-454025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Studies the Bible</a:t>
            </a:r>
          </a:p>
          <a:p>
            <a:pPr marL="914400" indent="-454025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Prepares income tax</a:t>
            </a:r>
          </a:p>
          <a:p>
            <a:pPr marL="914400" indent="-454025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Makes discoveries</a:t>
            </a:r>
          </a:p>
          <a:p>
            <a:pPr marL="914400" indent="-454025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Produces inventions</a:t>
            </a:r>
          </a:p>
          <a:p>
            <a:pPr marL="914400" indent="-454025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Gets trained in school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Loving God with our minds is emphasized in the New Testament. For example, the Berean Christians used their minds and “searched the Scriptures daily” (Acts 17:11).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4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E48E8-5B23-4228-AA68-D565F50E2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the Lord with all Your Strength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03450-914A-4F72-8114-D438A974F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2755"/>
            <a:ext cx="7886700" cy="4940118"/>
          </a:xfrm>
        </p:spPr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“Strength” includes our talents, abilities, and energy.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 beseech you therefore, brethren, by the mercies of God, that you present your bodies a living sacrifice, holy, acceptable to God, which is your reasonable service” (Romans 12:1).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use the strengths that God gave us to serve Him. We do not work to earn a place in heaven. We work because we love God and His Son, Jesus Christ. 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643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E48E8-5B23-4228-AA68-D565F50E2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03450-914A-4F72-8114-D438A974F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2755"/>
            <a:ext cx="7886700" cy="4940118"/>
          </a:xfrm>
        </p:spPr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relationship with God must involve our hearts, minds, souls, and strengths.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saying, “Give Me all you have, ever hope to be, and I will, in return, take care of you in this lifetime and in the life to come.”</a:t>
            </a:r>
          </a:p>
        </p:txBody>
      </p:sp>
    </p:spTree>
    <p:extLst>
      <p:ext uri="{BB962C8B-B14F-4D97-AF65-F5344CB8AC3E}">
        <p14:creationId xmlns:p14="http://schemas.microsoft.com/office/powerpoint/2010/main" val="4004762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454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PowerPoint Presentation</vt:lpstr>
      <vt:lpstr>Love the Lord with all Your Heart</vt:lpstr>
      <vt:lpstr>Love the Lord with all Your Soul</vt:lpstr>
      <vt:lpstr>Love the Lord with all Your Mind</vt:lpstr>
      <vt:lpstr>Love the Lord with all Your Strength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Burleson</dc:creator>
  <cp:lastModifiedBy>Ted Burleson</cp:lastModifiedBy>
  <cp:revision>4</cp:revision>
  <dcterms:created xsi:type="dcterms:W3CDTF">2019-12-10T17:03:23Z</dcterms:created>
  <dcterms:modified xsi:type="dcterms:W3CDTF">2019-12-10T17:27:30Z</dcterms:modified>
</cp:coreProperties>
</file>